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2"/>
            <a:ext cx="8791575" cy="33656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Достижения педагога дополнительного образования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err="1" smtClean="0">
                <a:solidFill>
                  <a:srgbClr val="FFFF00"/>
                </a:solidFill>
              </a:rPr>
              <a:t>Словягиной</a:t>
            </a:r>
            <a:r>
              <a:rPr lang="ru-RU" b="1" dirty="0" smtClean="0">
                <a:solidFill>
                  <a:srgbClr val="FFFF00"/>
                </a:solidFill>
              </a:rPr>
              <a:t> Анны Анатольевны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49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31" y="779462"/>
            <a:ext cx="2998743" cy="41253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13" y="2097088"/>
            <a:ext cx="3179929" cy="4374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" y="99068"/>
            <a:ext cx="3338550" cy="4592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36" y="731624"/>
            <a:ext cx="3066542" cy="42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0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2" y="2230016"/>
            <a:ext cx="5194299" cy="37757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4" y="419877"/>
            <a:ext cx="6023514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4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19" y="871813"/>
            <a:ext cx="3327257" cy="4577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01" y="871813"/>
            <a:ext cx="3338550" cy="4592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1" y="856279"/>
            <a:ext cx="3412536" cy="46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06" y="897321"/>
            <a:ext cx="3254455" cy="44771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5" y="897321"/>
            <a:ext cx="3263904" cy="4490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7" y="932344"/>
            <a:ext cx="3238445" cy="44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49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8</TotalTime>
  <Words>4</Words>
  <Application>Microsoft Office PowerPoint</Application>
  <PresentationFormat>Широкоэкранный</PresentationFormat>
  <Paragraphs>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Tw Cen MT</vt:lpstr>
      <vt:lpstr>Контур</vt:lpstr>
      <vt:lpstr>Достижения педагога дополнительного образования  Словягиной Анны Анатольевны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Достижения педагога дополнительного образования  Словягиной Анны Анатольевны</dc:title>
  <dc:creator>ЖДТ</dc:creator>
  <cp:lastModifiedBy>ЖДТ</cp:lastModifiedBy>
  <cp:revision>1</cp:revision>
  <dcterms:created xsi:type="dcterms:W3CDTF">2021-04-27T07:54:43Z</dcterms:created>
  <dcterms:modified xsi:type="dcterms:W3CDTF">2021-04-27T08:02:44Z</dcterms:modified>
</cp:coreProperties>
</file>